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0" r:id="rId4"/>
    <p:sldId id="262" r:id="rId5"/>
    <p:sldId id="263" r:id="rId6"/>
    <p:sldId id="264" r:id="rId7"/>
    <p:sldId id="272" r:id="rId8"/>
    <p:sldId id="265" r:id="rId9"/>
    <p:sldId id="261" r:id="rId10"/>
    <p:sldId id="269" r:id="rId11"/>
    <p:sldId id="273" r:id="rId12"/>
    <p:sldId id="274" r:id="rId13"/>
    <p:sldId id="275" r:id="rId14"/>
    <p:sldId id="266" r:id="rId15"/>
    <p:sldId id="284" r:id="rId16"/>
    <p:sldId id="281" r:id="rId17"/>
    <p:sldId id="283" r:id="rId18"/>
    <p:sldId id="285" r:id="rId19"/>
    <p:sldId id="286" r:id="rId20"/>
    <p:sldId id="287" r:id="rId21"/>
    <p:sldId id="288" r:id="rId22"/>
    <p:sldId id="280" r:id="rId23"/>
    <p:sldId id="279" r:id="rId24"/>
    <p:sldId id="278" r:id="rId25"/>
    <p:sldId id="267" r:id="rId26"/>
    <p:sldId id="26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0B8E9-82F0-434F-8673-CEE97866D0E6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08CF4-BB55-4CA9-88AA-565D5A46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28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08CF4-BB55-4CA9-88AA-565D5A467CF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8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3FF2B-9650-419E-A5C2-DEEA8200CC6D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2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B04B4-71E6-4CAE-9293-C34DF969FEF2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5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426D-75C6-4A37-A256-FDA8C5CB15FA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1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7F2B9-6F61-462F-8BB3-FD8738B85D15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3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5EE3F-C03C-4F2E-90F9-12037BA799D8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4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808A-8D1D-4CE5-B088-02CA970297CB}" type="datetime1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12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9B5DD-994A-4806-9835-7806FC52AB0C}" type="datetime1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777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DB504-C5AC-4BE7-B2BA-BE35FAFBDE22}" type="datetime1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85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85E8-ACB2-4FA8-BF7A-B7885ED2FD51}" type="datetime1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6F52B-6C99-40AA-8786-3D92990F4064}" type="datetime1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2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0DE22-1572-4608-A4A0-7DB0F1540C2A}" type="datetime1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7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389EB-6A74-4454-8815-048841D15D37}" type="datetime1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C85BC-2F26-4F69-953B-BDBE5B6BD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70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3497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>
                <a:solidFill>
                  <a:srgbClr val="0070C0"/>
                </a:solidFill>
              </a:rPr>
              <a:t>Studies for a silicon detector in a e/A collider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FF00FF"/>
                </a:solidFill>
              </a:rPr>
              <a:t>Benedetto Di </a:t>
            </a:r>
            <a:r>
              <a:rPr lang="en-US" sz="4000" dirty="0" err="1" smtClean="0">
                <a:solidFill>
                  <a:srgbClr val="FF00FF"/>
                </a:solidFill>
              </a:rPr>
              <a:t>Ruzza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solidFill>
                  <a:srgbClr val="0070C0"/>
                </a:solidFill>
              </a:rPr>
              <a:t> 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15000"/>
            <a:ext cx="6400800" cy="114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BNL EIC </a:t>
            </a: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0070C0"/>
                </a:solidFill>
              </a:rPr>
              <a:t>ask Force meeting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August 28</a:t>
            </a:r>
            <a:r>
              <a:rPr lang="en-US" baseline="30000" dirty="0" smtClean="0">
                <a:solidFill>
                  <a:srgbClr val="0070C0"/>
                </a:solidFill>
              </a:rPr>
              <a:t>th</a:t>
            </a:r>
            <a:r>
              <a:rPr lang="en-US" dirty="0" smtClean="0">
                <a:solidFill>
                  <a:srgbClr val="0070C0"/>
                </a:solidFill>
              </a:rPr>
              <a:t> 2014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725" y="2375594"/>
            <a:ext cx="4908550" cy="311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657600"/>
            <a:ext cx="4809942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lectron bremsstrahlung in 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Plot Energy loss in lead</a:t>
            </a:r>
          </a:p>
          <a:p>
            <a:pPr marL="0" indent="0">
              <a:buNone/>
            </a:pPr>
            <a:r>
              <a:rPr lang="en-US" dirty="0" smtClean="0"/>
              <a:t>Critical energy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9" y="1066800"/>
            <a:ext cx="5116418" cy="396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0" y="2209800"/>
            <a:ext cx="16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PDG 2013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086600" y="3733800"/>
            <a:ext cx="0" cy="22098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53200" y="3352800"/>
            <a:ext cx="108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Si Z=14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588335" y="1371600"/>
            <a:ext cx="1295400" cy="304800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6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lectron bremsstrahlung in 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25869"/>
            <a:ext cx="8305800" cy="512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4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lectron bremsstrahlung in 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73553" y="1066800"/>
            <a:ext cx="5922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Some calculation with X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 =9.36 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232249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Fraction of energy loss by electrons for bremsstrahlung</a:t>
            </a:r>
          </a:p>
          <a:p>
            <a:r>
              <a:rPr lang="en-US" sz="2800" dirty="0" smtClean="0"/>
              <a:t>For 300 </a:t>
            </a:r>
            <a:r>
              <a:rPr lang="en-US" sz="2800" dirty="0" smtClean="0"/>
              <a:t> µm silicon:   </a:t>
            </a:r>
            <a:r>
              <a:rPr lang="en-US" sz="2800" dirty="0" err="1" smtClean="0"/>
              <a:t>exp</a:t>
            </a:r>
            <a:r>
              <a:rPr lang="en-US" sz="2800" dirty="0" smtClean="0"/>
              <a:t> -(0.03/9.36)=</a:t>
            </a:r>
            <a:r>
              <a:rPr lang="en-US" sz="2800" dirty="0" smtClean="0">
                <a:solidFill>
                  <a:srgbClr val="FF0000"/>
                </a:solidFill>
              </a:rPr>
              <a:t>0.0032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0472"/>
            <a:ext cx="9144000" cy="15169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2857" y="3810000"/>
            <a:ext cx="587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calculation: using the Bremsstrahlung energy spectrum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10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lectron bremsstrahlung in 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2053" y="762000"/>
            <a:ext cx="85367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Some calculation with X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 =9.36 cm</a:t>
            </a:r>
          </a:p>
          <a:p>
            <a:pPr algn="ctr"/>
            <a:r>
              <a:rPr lang="en-US" sz="3200" dirty="0" smtClean="0"/>
              <a:t>(thanks to Sasha </a:t>
            </a:r>
            <a:r>
              <a:rPr lang="en-US" sz="3200" dirty="0" err="1" smtClean="0"/>
              <a:t>Bazilevsky</a:t>
            </a:r>
            <a:r>
              <a:rPr lang="en-US" sz="3200" dirty="0" smtClean="0"/>
              <a:t> for useful discussions)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891605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Fraction of energy loss by electrons for bremsstrahlung:</a:t>
            </a:r>
          </a:p>
          <a:p>
            <a:r>
              <a:rPr lang="en-US" sz="2800" dirty="0" smtClean="0"/>
              <a:t>Numerical calculation using bremsstrahlung gamma spectrum from PDG: 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12" y="3467100"/>
            <a:ext cx="3651788" cy="2476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327184"/>
            <a:ext cx="3970467" cy="26926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6019800"/>
            <a:ext cx="900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Ratio of Integral over all spectrum/incoming energy = </a:t>
            </a:r>
            <a:r>
              <a:rPr lang="en-US" sz="2800" dirty="0" smtClean="0">
                <a:solidFill>
                  <a:srgbClr val="FF0000"/>
                </a:solidFill>
              </a:rPr>
              <a:t>0.0032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6514" y="3200400"/>
            <a:ext cx="1950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gamma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80177" y="3048000"/>
            <a:ext cx="1382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4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780365"/>
            <a:ext cx="5942858" cy="41142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Alice ITS upgrade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4191333"/>
            <a:ext cx="4952381" cy="2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Alice ITS upgrade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663" y="1143000"/>
            <a:ext cx="5307937" cy="530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9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Alice ITS upgrade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020336"/>
            <a:ext cx="5562209" cy="549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56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Alice ITS upgrade (inner barrels)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01" y="2387968"/>
            <a:ext cx="6425397" cy="29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5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Alice ITS upgrade (outer barrels)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990600"/>
            <a:ext cx="6400000" cy="33269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362198"/>
            <a:ext cx="5181600" cy="241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762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New model  implemented in the simulation by Alexander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88294"/>
            <a:ext cx="8686800" cy="466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9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38200" y="1600200"/>
            <a:ext cx="784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Momentum resolution studies  for a silicon detector  in a </a:t>
            </a:r>
            <a:r>
              <a:rPr lang="en-US" sz="3200" dirty="0" err="1" smtClean="0"/>
              <a:t>eRHIC</a:t>
            </a:r>
            <a:r>
              <a:rPr lang="en-US" sz="3200" dirty="0" smtClean="0"/>
              <a:t> collider using the </a:t>
            </a:r>
            <a:r>
              <a:rPr lang="en-US" sz="3200" dirty="0" err="1" smtClean="0"/>
              <a:t>EICRoot</a:t>
            </a:r>
            <a:r>
              <a:rPr lang="en-US" sz="3200" dirty="0" smtClean="0"/>
              <a:t> framework.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Some consideration on bremsstrahlung for electron in silicon.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The ITS Alice upgrade.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667000" y="457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outline</a:t>
            </a:r>
            <a:endParaRPr lang="en-US" sz="36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762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New model  implemented in the simulation by Alexander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14642"/>
            <a:ext cx="8584372" cy="460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1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762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New model  implemented in the simulation by Alexander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8110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22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ITS upgrade cooling system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90600"/>
            <a:ext cx="5720686" cy="571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7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ITS upgrade cooling system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63119"/>
            <a:ext cx="5257800" cy="35186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143000"/>
            <a:ext cx="4923777" cy="377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0" y="16002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ratio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" y="0"/>
            <a:ext cx="9109364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3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0" y="16002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ratio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279400"/>
            <a:ext cx="8420100" cy="62992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0" y="16002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ratio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254000"/>
            <a:ext cx="8343900" cy="635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0" y="254514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Momentum resolution studies performed using a simple detector model in the </a:t>
            </a:r>
            <a:r>
              <a:rPr lang="en-US" sz="3200" dirty="0" err="1" smtClean="0"/>
              <a:t>EICRoot</a:t>
            </a:r>
            <a:r>
              <a:rPr lang="en-US" sz="3200" dirty="0" smtClean="0"/>
              <a:t> framework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67000" y="4572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4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" y="6858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Detector model: barrel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1524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5638800" y="1747897"/>
            <a:ext cx="3276599" cy="206210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Electron energies: 5, 15 and 20 </a:t>
            </a:r>
            <a:r>
              <a:rPr lang="en-US" sz="3200" dirty="0" err="1" smtClean="0"/>
              <a:t>GeV</a:t>
            </a:r>
            <a:endParaRPr lang="en-US" sz="3200" dirty="0" smtClean="0"/>
          </a:p>
          <a:p>
            <a:r>
              <a:rPr lang="en-US" sz="3200" dirty="0" smtClean="0"/>
              <a:t>Eta : 0, 0.5, 1,1.5, 2, 2.5, 3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377061"/>
            <a:ext cx="8001000" cy="23285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4157" y="4004176"/>
            <a:ext cx="3347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Forward and  Rear: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17920"/>
            <a:ext cx="5028705" cy="258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8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0" y="11430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each configuration performed the simulation of 2000 events.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7" y="134034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06" y="2895600"/>
            <a:ext cx="4061094" cy="37334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2895600"/>
            <a:ext cx="4368255" cy="373347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0" y="9906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Crystal ball function “like” used in the fit fit: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4" y="1552930"/>
            <a:ext cx="5993946" cy="43906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126" y="3068977"/>
            <a:ext cx="4327874" cy="295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9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9906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Crystal ball function like function used in the fit: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33600"/>
            <a:ext cx="701040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9313" y="15753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P0= alpha, P1= n; P2= mean, P3= sigma, P4=N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24000" y="11430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Ratio tail/all events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572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Momentum resolution studies 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1727775"/>
            <a:ext cx="8585755" cy="505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9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9501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2199382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Repeat the fit with a crystal ball function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change particles and detector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67000" y="457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Still to do: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C85BC-2F26-4F69-953B-BDBE5B6BD1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3016</TotalTime>
  <Words>382</Words>
  <Application>Microsoft Office PowerPoint</Application>
  <PresentationFormat>On-screen Show (4:3)</PresentationFormat>
  <Paragraphs>88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 Studies for a silicon detector in a e/A collider Benedetto Di Ruzza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electron bremsstrahlung in Si</vt:lpstr>
      <vt:lpstr>electron bremsstrahlung in Si</vt:lpstr>
      <vt:lpstr>electron bremsstrahlung in Si</vt:lpstr>
      <vt:lpstr>electron bremsstrahlung in Si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by Benedetto Di Ruzza on Bremsstrahlung of electron  in silicon Studies for a silicon detector in a e/A collider</dc:title>
  <dc:creator>benedetto</dc:creator>
  <cp:lastModifiedBy>benedetto</cp:lastModifiedBy>
  <cp:revision>45</cp:revision>
  <dcterms:created xsi:type="dcterms:W3CDTF">2014-08-26T15:22:17Z</dcterms:created>
  <dcterms:modified xsi:type="dcterms:W3CDTF">2014-08-28T17:38:25Z</dcterms:modified>
</cp:coreProperties>
</file>